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045c090d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045c090d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Coveku je u proseku potrebno oko 3 sekunde da na osnovu pesme koju cuje proceni kog je zanra. Za veliki broj pesama, to uzima dosta vremena. Mi taj proces zelimo da automatizujemo. Poredicemo 4 različite metode, koje ce koristiti neuronsku mrezu za klasifikaciju, ali ce koristiti razlicite setove feature-a, tj. korisnih podataka koje mozemo proslediti mrezi za treniranje.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045c090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045c090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Sto se tice dizajna mreze, koristicemo tensorflow framework i radicemo u pythonu. Koristicemo GTZAN bazu podataka, koja sadrzi 1000 pesama, po 100 od svakog od zadatih zanrova.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045c090d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045c090d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Prva od metoda je Shazam-ova metoda koja koristi zapazanje da se jako precizno moze odrediti pesma uz detektovanje frekvencijskih peak-ova u nekom opsegu.</a:t>
            </a:r>
            <a:endParaRPr/>
          </a:p>
          <a:p>
            <a:pPr indent="0" lvl="0" marL="0" rtl="0" algn="l">
              <a:spcBef>
                <a:spcPts val="0"/>
              </a:spcBef>
              <a:spcAft>
                <a:spcPts val="0"/>
              </a:spcAft>
              <a:buNone/>
            </a:pPr>
            <a:r>
              <a:rPr lang="sr"/>
              <a:t>Ucitani signal ce prvo proci kroz diskretnu furijeovu transformaciju (tacnije ce se koristiti FFT), a zatim iz toga detektovati najjace komponente u delu spektra.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045c090d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045c090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Ideja ovog metoda je da napravimo vise setova feature-a i vidimo kako koji utice na uspesnost mreze. Prvi set feature-a podrazumeva pronalazenje spektra unetog signala, podela na 32 segmenta i usrednjavanje vrednosti na svakom segmentu.  Drugi set ce biti logaritam spektra signala, takodje usrednjen, a treci set ce biti kepstar signala, takodje usrednjen.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045c090d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045c090d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Glavna ideja ove metode je da se koristi takozvana Mel skala frekvencija, koja je napravljena da najvise odgovara tome kako ljudi cuju frekvencije - covek lako cuje razliku izmedju 500 i 1000 herca, a skoro je neprimetna razlika izmedju 9000 i 10000 herca.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045c090d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045c090d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Pocetak dobijanja LPCC je identican kao MFCC metoda, medjutim dok jekod MFCC metode glavna Mel skala, LPCC vrsi autokorelaciju pa nadalje se ekstraktuju koeficijenti LPC-a.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045c090d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045c090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a:t>2012. godine u Petnici je odradjena spektar metoda. Mi predlazemo jos tri metode, gde se za fingerprint metodu (prema referentnom radu) ocekuje da da losiju tacnost, a za MFCC i LPCC metodu se ocekuje da budu uspesnije. Cilj istrazivanja je da proverimo ove hipoteze. Podelili smo rad tako da Branko radi fingerprint metodu i LPCC metodu, a Padjin radi spektar metodu i MFCC metodu. Plan je konstruisan tako da nakon svake uradjene metode odmah merimo rezultate, tako da ako neka kasnije metoda ne bude implementirana, svakako imamo rezultate. Poslednji dan rada po planu je 30. avgust.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045c090d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045c090d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s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23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r"/>
              <a:t>Poređenje feature-a neuronskih mreža za klasifikaciju žanra muzike</a:t>
            </a:r>
            <a:endParaRPr/>
          </a:p>
        </p:txBody>
      </p:sp>
      <p:sp>
        <p:nvSpPr>
          <p:cNvPr id="55" name="Google Shape;55;p13"/>
          <p:cNvSpPr txBox="1"/>
          <p:nvPr>
            <p:ph idx="1" type="subTitle"/>
          </p:nvPr>
        </p:nvSpPr>
        <p:spPr>
          <a:xfrm>
            <a:off x="371625" y="3403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Branko Grbić</a:t>
            </a:r>
            <a:endParaRPr/>
          </a:p>
          <a:p>
            <a:pPr indent="0" lvl="0" marL="0" rtl="0" algn="ctr">
              <a:spcBef>
                <a:spcPts val="0"/>
              </a:spcBef>
              <a:spcAft>
                <a:spcPts val="0"/>
              </a:spcAft>
              <a:buNone/>
            </a:pPr>
            <a:r>
              <a:rPr lang="sr"/>
              <a:t>Pavle Pađin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Šta mi radimo?</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 name="Google Shape;62;p14"/>
          <p:cNvPicPr preferRelativeResize="0"/>
          <p:nvPr/>
        </p:nvPicPr>
        <p:blipFill>
          <a:blip r:embed="rId3">
            <a:alphaModFix/>
          </a:blip>
          <a:stretch>
            <a:fillRect/>
          </a:stretch>
        </p:blipFill>
        <p:spPr>
          <a:xfrm>
            <a:off x="1518100" y="1485050"/>
            <a:ext cx="6190324" cy="2751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Neke tehničke stvari</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239700" y="1805750"/>
            <a:ext cx="3750825" cy="2109849"/>
          </a:xfrm>
          <a:prstGeom prst="rect">
            <a:avLst/>
          </a:prstGeom>
          <a:noFill/>
          <a:ln>
            <a:noFill/>
          </a:ln>
        </p:spPr>
      </p:pic>
      <p:pic>
        <p:nvPicPr>
          <p:cNvPr id="70" name="Google Shape;70;p15"/>
          <p:cNvPicPr preferRelativeResize="0"/>
          <p:nvPr/>
        </p:nvPicPr>
        <p:blipFill>
          <a:blip r:embed="rId4">
            <a:alphaModFix/>
          </a:blip>
          <a:stretch>
            <a:fillRect/>
          </a:stretch>
        </p:blipFill>
        <p:spPr>
          <a:xfrm>
            <a:off x="6229588" y="1789100"/>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Prvi metod - Fingerprint metod</a:t>
            </a:r>
            <a:endParaRPr/>
          </a:p>
        </p:txBody>
      </p:sp>
      <p:sp>
        <p:nvSpPr>
          <p:cNvPr id="76" name="Google Shape;76;p16"/>
          <p:cNvSpPr txBox="1"/>
          <p:nvPr>
            <p:ph idx="1" type="body"/>
          </p:nvPr>
        </p:nvSpPr>
        <p:spPr>
          <a:xfrm>
            <a:off x="699650" y="4568850"/>
            <a:ext cx="3581700" cy="4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sr"/>
              <a:t>Diskretna furijeova transformacija</a:t>
            </a:r>
            <a:endParaRPr/>
          </a:p>
        </p:txBody>
      </p:sp>
      <p:pic>
        <p:nvPicPr>
          <p:cNvPr id="77" name="Google Shape;77;p16"/>
          <p:cNvPicPr preferRelativeResize="0"/>
          <p:nvPr/>
        </p:nvPicPr>
        <p:blipFill>
          <a:blip r:embed="rId3">
            <a:alphaModFix/>
          </a:blip>
          <a:stretch>
            <a:fillRect/>
          </a:stretch>
        </p:blipFill>
        <p:spPr>
          <a:xfrm>
            <a:off x="4803125" y="1617650"/>
            <a:ext cx="3805099" cy="2867850"/>
          </a:xfrm>
          <a:prstGeom prst="rect">
            <a:avLst/>
          </a:prstGeom>
          <a:noFill/>
          <a:ln>
            <a:noFill/>
          </a:ln>
        </p:spPr>
      </p:pic>
      <p:pic>
        <p:nvPicPr>
          <p:cNvPr id="78" name="Google Shape;78;p16"/>
          <p:cNvPicPr preferRelativeResize="0"/>
          <p:nvPr/>
        </p:nvPicPr>
        <p:blipFill>
          <a:blip r:embed="rId4">
            <a:alphaModFix/>
          </a:blip>
          <a:stretch>
            <a:fillRect/>
          </a:stretch>
        </p:blipFill>
        <p:spPr>
          <a:xfrm>
            <a:off x="476250" y="1552362"/>
            <a:ext cx="3805100" cy="3165146"/>
          </a:xfrm>
          <a:prstGeom prst="rect">
            <a:avLst/>
          </a:prstGeom>
          <a:noFill/>
          <a:ln>
            <a:noFill/>
          </a:ln>
        </p:spPr>
      </p:pic>
      <p:sp>
        <p:nvSpPr>
          <p:cNvPr id="79" name="Google Shape;79;p16"/>
          <p:cNvSpPr txBox="1"/>
          <p:nvPr/>
        </p:nvSpPr>
        <p:spPr>
          <a:xfrm>
            <a:off x="4803125" y="4568850"/>
            <a:ext cx="39981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800">
                <a:solidFill>
                  <a:srgbClr val="B7B7B7"/>
                </a:solidFill>
              </a:rPr>
              <a:t>Detektovanje najjacih frekvencija</a:t>
            </a:r>
            <a:endParaRPr sz="1800">
              <a:solidFill>
                <a:srgbClr val="B7B7B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Drugi metod - Spektar metod</a:t>
            </a:r>
            <a:endParaRPr/>
          </a:p>
        </p:txBody>
      </p:sp>
      <p:sp>
        <p:nvSpPr>
          <p:cNvPr id="85" name="Google Shape;85;p17"/>
          <p:cNvSpPr txBox="1"/>
          <p:nvPr>
            <p:ph idx="1" type="body"/>
          </p:nvPr>
        </p:nvSpPr>
        <p:spPr>
          <a:xfrm>
            <a:off x="311700" y="1570400"/>
            <a:ext cx="3781800" cy="315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r"/>
              <a:t>Spektar signala</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sr"/>
              <a:t>Logaritam spektra signala</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sr"/>
              <a:t>Kepstar signala</a:t>
            </a:r>
            <a:endParaRPr/>
          </a:p>
        </p:txBody>
      </p:sp>
      <p:pic>
        <p:nvPicPr>
          <p:cNvPr id="86" name="Google Shape;86;p17"/>
          <p:cNvPicPr preferRelativeResize="0"/>
          <p:nvPr/>
        </p:nvPicPr>
        <p:blipFill>
          <a:blip r:embed="rId3">
            <a:alphaModFix/>
          </a:blip>
          <a:stretch>
            <a:fillRect/>
          </a:stretch>
        </p:blipFill>
        <p:spPr>
          <a:xfrm>
            <a:off x="5714450" y="1229125"/>
            <a:ext cx="2729475" cy="360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Treći metod - MFCC </a:t>
            </a:r>
            <a:endParaRPr/>
          </a:p>
        </p:txBody>
      </p:sp>
      <p:pic>
        <p:nvPicPr>
          <p:cNvPr id="92" name="Google Shape;92;p18"/>
          <p:cNvPicPr preferRelativeResize="0"/>
          <p:nvPr/>
        </p:nvPicPr>
        <p:blipFill>
          <a:blip r:embed="rId3">
            <a:alphaModFix/>
          </a:blip>
          <a:stretch>
            <a:fillRect/>
          </a:stretch>
        </p:blipFill>
        <p:spPr>
          <a:xfrm>
            <a:off x="3471149" y="1563499"/>
            <a:ext cx="5259600" cy="259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a:t>Četvrti </a:t>
            </a:r>
            <a:r>
              <a:rPr lang="sr"/>
              <a:t>metod - LPCC </a:t>
            </a:r>
            <a:endParaRPr/>
          </a:p>
          <a:p>
            <a:pPr indent="0" lvl="0" marL="0" rtl="0" algn="l">
              <a:spcBef>
                <a:spcPts val="0"/>
              </a:spcBef>
              <a:spcAft>
                <a:spcPts val="0"/>
              </a:spcAft>
              <a:buNone/>
            </a:pPr>
            <a:r>
              <a:t/>
            </a:r>
            <a:endParaRPr/>
          </a:p>
        </p:txBody>
      </p:sp>
      <p:sp>
        <p:nvSpPr>
          <p:cNvPr id="98" name="Google Shape;98;p19"/>
          <p:cNvSpPr txBox="1"/>
          <p:nvPr>
            <p:ph idx="1" type="body"/>
          </p:nvPr>
        </p:nvSpPr>
        <p:spPr>
          <a:xfrm>
            <a:off x="523875" y="1800700"/>
            <a:ext cx="7382100" cy="6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r"/>
              <a:t>Linear Prediction Cepstrum Coefficient</a:t>
            </a:r>
            <a:endParaRPr/>
          </a:p>
        </p:txBody>
      </p:sp>
      <p:pic>
        <p:nvPicPr>
          <p:cNvPr id="99" name="Google Shape;99;p19"/>
          <p:cNvPicPr preferRelativeResize="0"/>
          <p:nvPr/>
        </p:nvPicPr>
        <p:blipFill>
          <a:blip r:embed="rId3">
            <a:alphaModFix/>
          </a:blip>
          <a:stretch>
            <a:fillRect/>
          </a:stretch>
        </p:blipFill>
        <p:spPr>
          <a:xfrm>
            <a:off x="523875" y="2759875"/>
            <a:ext cx="8096250" cy="19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4294967295" type="title"/>
          </p:nvPr>
        </p:nvSpPr>
        <p:spPr>
          <a:xfrm>
            <a:off x="255525" y="1220675"/>
            <a:ext cx="40452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r" sz="3100"/>
              <a:t>Cilj istraživanja</a:t>
            </a:r>
            <a:endParaRPr sz="3100"/>
          </a:p>
          <a:p>
            <a:pPr indent="0" lvl="0" marL="0" rtl="0" algn="l">
              <a:spcBef>
                <a:spcPts val="0"/>
              </a:spcBef>
              <a:spcAft>
                <a:spcPts val="0"/>
              </a:spcAft>
              <a:buNone/>
            </a:pPr>
            <a:r>
              <a:rPr lang="sr" sz="3100"/>
              <a:t>        </a:t>
            </a:r>
            <a:endParaRPr sz="3100"/>
          </a:p>
          <a:p>
            <a:pPr indent="0" lvl="0" marL="0" rtl="0" algn="l">
              <a:spcBef>
                <a:spcPts val="0"/>
              </a:spcBef>
              <a:spcAft>
                <a:spcPts val="0"/>
              </a:spcAft>
              <a:buNone/>
            </a:pPr>
            <a:r>
              <a:rPr lang="sr" sz="3100"/>
              <a:t>           i</a:t>
            </a:r>
            <a:endParaRPr sz="3100"/>
          </a:p>
          <a:p>
            <a:pPr indent="0" lvl="0" marL="0" rtl="0" algn="l">
              <a:spcBef>
                <a:spcPts val="0"/>
              </a:spcBef>
              <a:spcAft>
                <a:spcPts val="0"/>
              </a:spcAft>
              <a:buNone/>
            </a:pPr>
            <a:r>
              <a:rPr lang="sr" sz="3100"/>
              <a:t> </a:t>
            </a:r>
            <a:endParaRPr sz="3100"/>
          </a:p>
          <a:p>
            <a:pPr indent="0" lvl="0" marL="0" rtl="0" algn="l">
              <a:spcBef>
                <a:spcPts val="0"/>
              </a:spcBef>
              <a:spcAft>
                <a:spcPts val="0"/>
              </a:spcAft>
              <a:buNone/>
            </a:pPr>
            <a:r>
              <a:rPr lang="sr" sz="3100"/>
              <a:t>  podela rada</a:t>
            </a:r>
            <a:endParaRPr sz="3100"/>
          </a:p>
        </p:txBody>
      </p:sp>
      <p:pic>
        <p:nvPicPr>
          <p:cNvPr id="105" name="Google Shape;105;p20"/>
          <p:cNvPicPr preferRelativeResize="0"/>
          <p:nvPr/>
        </p:nvPicPr>
        <p:blipFill>
          <a:blip r:embed="rId3">
            <a:alphaModFix/>
          </a:blip>
          <a:stretch>
            <a:fillRect/>
          </a:stretch>
        </p:blipFill>
        <p:spPr>
          <a:xfrm>
            <a:off x="3485575" y="817201"/>
            <a:ext cx="5263628" cy="350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2631750" y="2335350"/>
            <a:ext cx="388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r" sz="3900"/>
              <a:t>Hvala na pažnji</a:t>
            </a:r>
            <a:endParaRPr sz="3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